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"/>
  </p:notesMasterIdLst>
  <p:sldIdLst>
    <p:sldId id="261" r:id="rId2"/>
    <p:sldId id="301" r:id="rId3"/>
    <p:sldId id="299" r:id="rId4"/>
    <p:sldId id="30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B5BDBB"/>
    <a:srgbClr val="9A8A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B151C-EB2F-42C7-9ACC-699F66E46E7B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CFA52-FC58-423C-84D3-5D861CDEE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578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B9F1BD-DB10-4CD7-9CC8-EA3C725AE332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C458D7-49C8-4080-99D4-7AFE0A2D2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810000"/>
            <a:ext cx="4343400" cy="11967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Nancy Turyk </a:t>
            </a:r>
          </a:p>
          <a:p>
            <a:r>
              <a:rPr lang="en-US" dirty="0" smtClean="0"/>
              <a:t>Water Resource Scientist </a:t>
            </a:r>
          </a:p>
          <a:p>
            <a:r>
              <a:rPr lang="en-US" dirty="0" smtClean="0"/>
              <a:t>Center for Watershed Science and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Shoreland Surveys of </a:t>
            </a:r>
            <a:r>
              <a:rPr lang="en-US" dirty="0" err="1" smtClean="0"/>
              <a:t>McDill</a:t>
            </a:r>
            <a:r>
              <a:rPr lang="en-US" dirty="0" smtClean="0"/>
              <a:t> Pond</a:t>
            </a:r>
            <a:br>
              <a:rPr lang="en-US" dirty="0" smtClean="0"/>
            </a:br>
            <a:r>
              <a:rPr lang="en-US" dirty="0" smtClean="0"/>
              <a:t>Fall 2010 and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5943600"/>
            <a:ext cx="3505200" cy="60108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" y="3810000"/>
            <a:ext cx="4495800" cy="990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Randy Slagg</a:t>
            </a:r>
          </a:p>
          <a:p>
            <a:r>
              <a:rPr lang="en-US" dirty="0" smtClean="0"/>
              <a:t>Conservation Technician</a:t>
            </a:r>
          </a:p>
          <a:p>
            <a:r>
              <a:rPr lang="en-US" dirty="0" smtClean="0"/>
              <a:t>Portage County Land Conservation Division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9479"/>
            <a:ext cx="1232350" cy="120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61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3812" y="228600"/>
            <a:ext cx="4776573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1777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447272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5048"/>
            <a:ext cx="4472583" cy="5788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778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51" y="612648"/>
            <a:ext cx="4471749" cy="578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7865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uture">
      <a:dk1>
        <a:sysClr val="windowText" lastClr="000000"/>
      </a:dk1>
      <a:lt1>
        <a:sysClr val="window" lastClr="D1C5AB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1C5A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8763</TotalTime>
  <Words>26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Equity</vt:lpstr>
      <vt:lpstr> Shoreland Surveys of McDill Pond Fall 2010 and 2013</vt:lpstr>
      <vt:lpstr>Slide 2</vt:lpstr>
      <vt:lpstr>Slide 3</vt:lpstr>
      <vt:lpstr>Slide 4</vt:lpstr>
    </vt:vector>
  </TitlesOfParts>
  <Company>UWSP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Shoreland Survey with GIS</dc:title>
  <dc:creator>Turyk, Nancy</dc:creator>
  <cp:lastModifiedBy>user</cp:lastModifiedBy>
  <cp:revision>117</cp:revision>
  <dcterms:created xsi:type="dcterms:W3CDTF">2013-06-03T19:38:45Z</dcterms:created>
  <dcterms:modified xsi:type="dcterms:W3CDTF">2014-05-25T02:24:00Z</dcterms:modified>
</cp:coreProperties>
</file>